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8" r:id="rId3"/>
    <p:sldId id="259" r:id="rId4"/>
  </p:sldIdLst>
  <p:sldSz cx="12192000" cy="6858000"/>
  <p:notesSz cx="6858000" cy="9144000"/>
  <p:embeddedFontLst>
    <p:embeddedFont>
      <p:font typeface="Calibri" panose="020F0502020204030204" pitchFamily="34" charset="0"/>
      <p:regular r:id="rId5"/>
      <p:bold r:id="rId6"/>
      <p:italic r:id="rId7"/>
      <p:boldItalic r:id="rId8"/>
    </p:embeddedFont>
    <p:embeddedFont>
      <p:font typeface="Calibri Light" panose="020F0302020204030204" pitchFamily="34" charset="0"/>
      <p:regular r:id="rId9"/>
      <p:italic r:id="rId10"/>
    </p:embeddedFont>
    <p:embeddedFont>
      <p:font typeface="Inter" panose="02000503000000020004" pitchFamily="2" charset="0"/>
      <p:regular r:id="rId11"/>
      <p:bold r:id="rId12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2C51"/>
    <a:srgbClr val="0065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7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theme" Target="theme/theme1.xml"/><Relationship Id="rId10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font" Target="fonts/font5.fntdata"/><Relationship Id="rId14" Type="http://schemas.openxmlformats.org/officeDocument/2006/relationships/viewProps" Target="viewProps.xml"/></Relationships>
</file>

<file path=ppt/media/image1.png>
</file>

<file path=ppt/media/image10.png>
</file>

<file path=ppt/media/image11.sv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105E9BC-01D3-4E03-DAA6-E7A5846E90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72FB664-7B4D-5846-AF68-D6E299718C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25EF06F-8C78-840F-CA46-F6357D4888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E714D-E34E-4196-B967-2C3DA3374A52}" type="datetimeFigureOut">
              <a:rPr lang="fr-CH" smtClean="0"/>
              <a:t>06.06.2024</a:t>
            </a:fld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DEEC805-7008-020A-BE9B-28F8E36DE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2ABA437-240E-E035-AB7C-FECD8178E6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3475530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8862F09-4642-7685-9455-44A4EC70B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A6FC4600-7CFE-C1E7-A4E7-F68D5318B1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75F1A0A-617D-6C21-97C1-4E27E5782A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E714D-E34E-4196-B967-2C3DA3374A52}" type="datetimeFigureOut">
              <a:rPr lang="fr-CH" smtClean="0"/>
              <a:t>06.06.2024</a:t>
            </a:fld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61CA9C2-0279-B425-9699-F33E72783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5BDDDFB-B6CA-5AB6-9771-9D2CD593D8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5869789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D92EA06C-8766-F455-9355-5264258040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46E4637-C68D-A946-D978-D7ACF760EE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567D45E-5B3B-31DB-3B3F-C18C8AEA5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E714D-E34E-4196-B967-2C3DA3374A52}" type="datetimeFigureOut">
              <a:rPr lang="fr-CH" smtClean="0"/>
              <a:t>06.06.2024</a:t>
            </a:fld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1F5BA69-A6CE-3E99-4113-9CB3EE3BD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4670277-81A4-E3BC-6520-140E8CDF4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8664121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C96AE6B-D4AD-2DCB-DD09-F2925FF64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8701909-A5AB-8B14-4660-E7C00D9E69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B544372-4C53-2C64-F637-A420798FEE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E714D-E34E-4196-B967-2C3DA3374A52}" type="datetimeFigureOut">
              <a:rPr lang="fr-CH" smtClean="0"/>
              <a:t>06.06.2024</a:t>
            </a:fld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2D69431-E782-E24E-00A4-9A6E5BB1D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F144904-1241-37D1-DB63-0E1CFDB18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932685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70F0644-9CAF-650B-25A6-96324ED61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BF1E69E-622E-2A07-0185-944C6B9D82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64B793D-AED8-1670-F380-767B98CCAF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E714D-E34E-4196-B967-2C3DA3374A52}" type="datetimeFigureOut">
              <a:rPr lang="fr-CH" smtClean="0"/>
              <a:t>06.06.2024</a:t>
            </a:fld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1D76204-C6A8-61F9-31D0-CABB2F703F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2A51552-7D0D-3BD9-7F48-2B6034509F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0117669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93D1A9A-A59C-C3D2-91BF-B9EF5B1656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EDCC1C3-6DEA-5230-FC78-8C9292B6F9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8A2D848-5223-78F3-BB5D-2378FAF4F6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BF8DEA9-DCF1-DBC0-030C-AE10DD6D62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E714D-E34E-4196-B967-2C3DA3374A52}" type="datetimeFigureOut">
              <a:rPr lang="fr-CH" smtClean="0"/>
              <a:t>06.06.2024</a:t>
            </a:fld>
            <a:endParaRPr lang="fr-CH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2913810-BF6D-9149-0AF9-125494399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F75F734-EF72-BFEC-EC0D-E351D957A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0573877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8F033FE-5413-8DD3-47CA-A987D3629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863B07B-1984-857B-1E0C-85BF464490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A41CD09-0F20-A4D5-33A9-4B69626AF1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17809EB-4596-2A86-2411-3B8C472061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4FD52F7-9989-6F6E-D48D-0A424F0D5F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837003F2-40FA-E1FF-C4C7-E6CEFCC2F7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E714D-E34E-4196-B967-2C3DA3374A52}" type="datetimeFigureOut">
              <a:rPr lang="fr-CH" smtClean="0"/>
              <a:t>06.06.2024</a:t>
            </a:fld>
            <a:endParaRPr lang="fr-CH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3C40279A-694F-B1D9-DF0C-1F11554A8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A282AC6D-0C88-7B31-64C4-38D418638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7331257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2AD0B9C-6F39-079D-10EB-EDADD7294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37330A42-F20D-5FB5-5002-677B52283C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E714D-E34E-4196-B967-2C3DA3374A52}" type="datetimeFigureOut">
              <a:rPr lang="fr-CH" smtClean="0"/>
              <a:t>06.06.2024</a:t>
            </a:fld>
            <a:endParaRPr lang="fr-CH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B83716D-1152-E052-9E6C-1EED4A0DE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C1AD58F-2B9F-DD2B-31B6-33A59F39A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734826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FE664939-5380-95E3-8534-CFB8091B1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E714D-E34E-4196-B967-2C3DA3374A52}" type="datetimeFigureOut">
              <a:rPr lang="fr-CH" smtClean="0"/>
              <a:t>06.06.2024</a:t>
            </a:fld>
            <a:endParaRPr lang="fr-CH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B212F318-5087-5B86-BBF2-4E43D39B7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CC05675-D4E2-45AF-F84F-E91453A87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2007963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2471695-68F9-8D6C-0BCE-36B06177D0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1166C48-4CC2-6D4F-0326-EE578C9399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B08E0D68-53B4-1264-AC0F-11A24F4BE3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A7C798C-FE28-B490-F458-84968163D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E714D-E34E-4196-B967-2C3DA3374A52}" type="datetimeFigureOut">
              <a:rPr lang="fr-CH" smtClean="0"/>
              <a:t>06.06.2024</a:t>
            </a:fld>
            <a:endParaRPr lang="fr-CH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DC5162F-6B6B-A8F5-DF7A-52CB4703BF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570F6EC-A993-1EE6-F367-1FD87341A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9622105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4B3690E-4396-40F8-8D6A-FAA1EB762A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79A03A18-1545-2E5D-BB3F-95CCCD1A71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CH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AB91151-0735-D1E5-8E93-75ABF4FB8D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088E582-AC2B-D331-6A85-1AD952D9B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E714D-E34E-4196-B967-2C3DA3374A52}" type="datetimeFigureOut">
              <a:rPr lang="fr-CH" smtClean="0"/>
              <a:t>06.06.2024</a:t>
            </a:fld>
            <a:endParaRPr lang="fr-CH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915D3F6-0733-F4FA-A8DC-E8BC2D71F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D06FAA3-E165-DF64-E8FF-6638CFD21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7449442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294503B0-157E-ECD6-26CC-350390ADE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80DE6EA-AC93-2C76-B06A-F9E171EF51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DBD34C9-B858-39A9-1894-76A7EC6574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6E714D-E34E-4196-B967-2C3DA3374A52}" type="datetimeFigureOut">
              <a:rPr lang="fr-CH" smtClean="0"/>
              <a:t>06.06.2024</a:t>
            </a:fld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54B85DC-5352-B0FD-EF29-FE2B43D1BD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BF79A5D-74E6-B4D3-95AD-18DA130922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91DE04-EF1A-487B-B929-214B87C80F51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0046876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800" y="339725"/>
            <a:ext cx="6680200" cy="6069542"/>
          </a:xfrm>
          <a:prstGeom prst="roundRect">
            <a:avLst>
              <a:gd name="adj" fmla="val 2293"/>
            </a:avLst>
          </a:prstGeom>
          <a:solidFill>
            <a:srgbClr val="0065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3200" b="1" dirty="0">
                <a:latin typeface="Inter" panose="02000503000000020004" pitchFamily="2" charset="0"/>
                <a:ea typeface="Inter" panose="02000503000000020004" pitchFamily="2" charset="0"/>
              </a:rPr>
              <a:t>Gestion des activités d’un apiculteur</a:t>
            </a:r>
          </a:p>
          <a:p>
            <a:pPr algn="ctr"/>
            <a:endParaRPr lang="fr-CH" sz="4000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 algn="ctr"/>
            <a:r>
              <a:rPr lang="fr-CH" sz="1600" b="1" dirty="0">
                <a:latin typeface="Inter" panose="02000503000000020004" pitchFamily="2" charset="0"/>
                <a:ea typeface="Inter" panose="02000503000000020004" pitchFamily="2" charset="0"/>
              </a:rPr>
              <a:t>TPI 2024</a:t>
            </a:r>
          </a:p>
          <a:p>
            <a:pPr algn="ctr"/>
            <a:r>
              <a:rPr lang="fr-CH" sz="1400" dirty="0">
                <a:latin typeface="Inter" panose="02000503000000020004" pitchFamily="2" charset="0"/>
                <a:ea typeface="Inter" panose="02000503000000020004" pitchFamily="2" charset="0"/>
              </a:rPr>
              <a:t>Kevin Avdylaj – CID4B</a:t>
            </a:r>
          </a:p>
          <a:p>
            <a:pPr algn="ctr"/>
            <a:endParaRPr lang="fr-CH" sz="24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8" name="Image 7" descr="Une image contenant Graphique, Caractère coloré, capture d’écran, graphisme&#10;&#10;Description générée automatiquement">
            <a:extLst>
              <a:ext uri="{FF2B5EF4-FFF2-40B4-BE49-F238E27FC236}">
                <a16:creationId xmlns:a16="http://schemas.microsoft.com/office/drawing/2014/main" id="{700A8949-2B65-EC29-F5EE-532D225FBE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457" y="997362"/>
            <a:ext cx="1361123" cy="1020842"/>
          </a:xfrm>
          <a:prstGeom prst="rect">
            <a:avLst/>
          </a:prstGeom>
        </p:spPr>
      </p:pic>
      <p:pic>
        <p:nvPicPr>
          <p:cNvPr id="10" name="Image 9" descr="Une image contenant logo, Graphique, symbole, Police&#10;&#10;Description générée automatiquement">
            <a:extLst>
              <a:ext uri="{FF2B5EF4-FFF2-40B4-BE49-F238E27FC236}">
                <a16:creationId xmlns:a16="http://schemas.microsoft.com/office/drawing/2014/main" id="{00B323AB-2CBB-9C71-CE90-5EAD81FFCD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4084" y="3534863"/>
            <a:ext cx="1073717" cy="1073717"/>
          </a:xfrm>
          <a:prstGeom prst="rect">
            <a:avLst/>
          </a:prstGeom>
        </p:spPr>
      </p:pic>
      <p:pic>
        <p:nvPicPr>
          <p:cNvPr id="14" name="Image 13" descr="Une image contenant Police, noir, Graphique, conception&#10;&#10;Description générée automatiquement">
            <a:extLst>
              <a:ext uri="{FF2B5EF4-FFF2-40B4-BE49-F238E27FC236}">
                <a16:creationId xmlns:a16="http://schemas.microsoft.com/office/drawing/2014/main" id="{423AD700-EA6A-EA5F-DF41-90A2E45653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0475" y="2534872"/>
            <a:ext cx="1405467" cy="859575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372FD5B4-42F5-055D-4317-06A6B5A6AE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86450" y="4771474"/>
            <a:ext cx="1532148" cy="1514193"/>
          </a:xfrm>
          <a:prstGeom prst="rect">
            <a:avLst/>
          </a:prstGeom>
        </p:spPr>
      </p:pic>
      <p:sp>
        <p:nvSpPr>
          <p:cNvPr id="17" name="Ellipse 16">
            <a:extLst>
              <a:ext uri="{FF2B5EF4-FFF2-40B4-BE49-F238E27FC236}">
                <a16:creationId xmlns:a16="http://schemas.microsoft.com/office/drawing/2014/main" id="{4D6AF157-7FCD-22ED-052E-CCA228E29BCA}"/>
              </a:ext>
            </a:extLst>
          </p:cNvPr>
          <p:cNvSpPr/>
          <p:nvPr/>
        </p:nvSpPr>
        <p:spPr>
          <a:xfrm>
            <a:off x="7600708" y="1972792"/>
            <a:ext cx="1871134" cy="1871134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5B380B32-3FD9-87A5-E370-3109E9EB7E5C}"/>
              </a:ext>
            </a:extLst>
          </p:cNvPr>
          <p:cNvSpPr/>
          <p:nvPr/>
        </p:nvSpPr>
        <p:spPr>
          <a:xfrm>
            <a:off x="10109974" y="3102286"/>
            <a:ext cx="1871134" cy="1871134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" name="Ellipse 18">
            <a:extLst>
              <a:ext uri="{FF2B5EF4-FFF2-40B4-BE49-F238E27FC236}">
                <a16:creationId xmlns:a16="http://schemas.microsoft.com/office/drawing/2014/main" id="{F4138A0A-81C9-A931-C773-EEFD58F99C16}"/>
              </a:ext>
            </a:extLst>
          </p:cNvPr>
          <p:cNvSpPr/>
          <p:nvPr/>
        </p:nvSpPr>
        <p:spPr>
          <a:xfrm>
            <a:off x="7716957" y="4612250"/>
            <a:ext cx="1871134" cy="1871134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A7AA5FD1-C1E1-9387-A5C3-EC8043E31EE6}"/>
              </a:ext>
            </a:extLst>
          </p:cNvPr>
          <p:cNvSpPr/>
          <p:nvPr/>
        </p:nvSpPr>
        <p:spPr>
          <a:xfrm>
            <a:off x="9762452" y="458137"/>
            <a:ext cx="1871134" cy="1871134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FDFC7F0A-4AE1-B579-9C49-C4711FB42E99}"/>
              </a:ext>
            </a:extLst>
          </p:cNvPr>
          <p:cNvCxnSpPr>
            <a:cxnSpLocks/>
          </p:cNvCxnSpPr>
          <p:nvPr/>
        </p:nvCxnSpPr>
        <p:spPr>
          <a:xfrm flipV="1">
            <a:off x="9471087" y="4528730"/>
            <a:ext cx="789719" cy="571908"/>
          </a:xfrm>
          <a:prstGeom prst="line">
            <a:avLst/>
          </a:prstGeom>
          <a:ln w="28575">
            <a:solidFill>
              <a:srgbClr val="172C5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CC8D8CF7-2217-751D-6B9B-5072BB66AF7E}"/>
              </a:ext>
            </a:extLst>
          </p:cNvPr>
          <p:cNvCxnSpPr>
            <a:cxnSpLocks/>
          </p:cNvCxnSpPr>
          <p:nvPr/>
        </p:nvCxnSpPr>
        <p:spPr>
          <a:xfrm>
            <a:off x="9456085" y="3149600"/>
            <a:ext cx="804721" cy="379954"/>
          </a:xfrm>
          <a:prstGeom prst="line">
            <a:avLst/>
          </a:prstGeom>
          <a:ln w="28575">
            <a:solidFill>
              <a:srgbClr val="172C5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5A5200DB-5D22-BE71-BC3A-9777832985CB}"/>
              </a:ext>
            </a:extLst>
          </p:cNvPr>
          <p:cNvCxnSpPr>
            <a:cxnSpLocks/>
          </p:cNvCxnSpPr>
          <p:nvPr/>
        </p:nvCxnSpPr>
        <p:spPr>
          <a:xfrm flipV="1">
            <a:off x="9305253" y="1927086"/>
            <a:ext cx="638847" cy="437369"/>
          </a:xfrm>
          <a:prstGeom prst="line">
            <a:avLst/>
          </a:prstGeom>
          <a:ln w="28575">
            <a:solidFill>
              <a:srgbClr val="172C5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73345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800" y="339725"/>
            <a:ext cx="11074400" cy="491067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Introduction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2FAEE4D6-7D30-6B40-96DD-525109C11C25}"/>
              </a:ext>
            </a:extLst>
          </p:cNvPr>
          <p:cNvSpPr/>
          <p:nvPr/>
        </p:nvSpPr>
        <p:spPr>
          <a:xfrm>
            <a:off x="3736975" y="1989136"/>
            <a:ext cx="5156200" cy="491067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Réalisation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D05EF67C-A0B7-2971-734B-D2976238E8F4}"/>
              </a:ext>
            </a:extLst>
          </p:cNvPr>
          <p:cNvSpPr/>
          <p:nvPr/>
        </p:nvSpPr>
        <p:spPr>
          <a:xfrm>
            <a:off x="3736975" y="2944283"/>
            <a:ext cx="5156200" cy="491067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Difficultés rencontrées</a:t>
            </a:r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75F6EB30-C573-9095-A702-73FE70A47B74}"/>
              </a:ext>
            </a:extLst>
          </p:cNvPr>
          <p:cNvSpPr/>
          <p:nvPr/>
        </p:nvSpPr>
        <p:spPr>
          <a:xfrm>
            <a:off x="3736975" y="3903134"/>
            <a:ext cx="5156200" cy="491067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Amélioration possible</a:t>
            </a:r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FFCCE23A-20C9-4E00-3D91-1817FC92FB46}"/>
              </a:ext>
            </a:extLst>
          </p:cNvPr>
          <p:cNvSpPr/>
          <p:nvPr/>
        </p:nvSpPr>
        <p:spPr>
          <a:xfrm>
            <a:off x="3736975" y="4861985"/>
            <a:ext cx="5156200" cy="491067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Conclusion</a:t>
            </a:r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04471CE4-FF09-8655-1658-FAFD5F2EEC3F}"/>
              </a:ext>
            </a:extLst>
          </p:cNvPr>
          <p:cNvSpPr/>
          <p:nvPr/>
        </p:nvSpPr>
        <p:spPr>
          <a:xfrm>
            <a:off x="3314700" y="2166938"/>
            <a:ext cx="161925" cy="16192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FD3AB69B-E51B-90C6-3247-B983CE1D1083}"/>
              </a:ext>
            </a:extLst>
          </p:cNvPr>
          <p:cNvSpPr/>
          <p:nvPr/>
        </p:nvSpPr>
        <p:spPr>
          <a:xfrm>
            <a:off x="3314700" y="3113616"/>
            <a:ext cx="161925" cy="16192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259E1AAC-989B-13F1-A19D-F356B7FEA5BA}"/>
              </a:ext>
            </a:extLst>
          </p:cNvPr>
          <p:cNvSpPr/>
          <p:nvPr/>
        </p:nvSpPr>
        <p:spPr>
          <a:xfrm>
            <a:off x="3314700" y="4084107"/>
            <a:ext cx="161925" cy="16192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44D8F729-FEB4-860B-C1E2-CD0DC0F9F0AB}"/>
              </a:ext>
            </a:extLst>
          </p:cNvPr>
          <p:cNvSpPr/>
          <p:nvPr/>
        </p:nvSpPr>
        <p:spPr>
          <a:xfrm>
            <a:off x="3322320" y="5038403"/>
            <a:ext cx="161925" cy="16192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270428620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800" y="339725"/>
            <a:ext cx="11074400" cy="491067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Réalisation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A0DC8122-D5B2-8D46-A443-9A2F97CD570A}"/>
              </a:ext>
            </a:extLst>
          </p:cNvPr>
          <p:cNvSpPr txBox="1"/>
          <p:nvPr/>
        </p:nvSpPr>
        <p:spPr>
          <a:xfrm>
            <a:off x="558800" y="1219200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Organisation du projet</a:t>
            </a:r>
          </a:p>
        </p:txBody>
      </p:sp>
      <p:pic>
        <p:nvPicPr>
          <p:cNvPr id="13" name="Image 12" descr="Une image contenant Graphique, Police, noir, logo&#10;&#10;Description générée automatiquement">
            <a:extLst>
              <a:ext uri="{FF2B5EF4-FFF2-40B4-BE49-F238E27FC236}">
                <a16:creationId xmlns:a16="http://schemas.microsoft.com/office/drawing/2014/main" id="{CBAF268C-2A5F-82C7-90D6-1773C945A6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5449" y="983993"/>
            <a:ext cx="2514601" cy="932078"/>
          </a:xfrm>
          <a:prstGeom prst="rect">
            <a:avLst/>
          </a:prstGeom>
        </p:spPr>
      </p:pic>
      <p:pic>
        <p:nvPicPr>
          <p:cNvPr id="15" name="Graphique 14">
            <a:extLst>
              <a:ext uri="{FF2B5EF4-FFF2-40B4-BE49-F238E27FC236}">
                <a16:creationId xmlns:a16="http://schemas.microsoft.com/office/drawing/2014/main" id="{6DCF4E51-893B-402D-34D3-43A673AB27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49654" y="2186939"/>
            <a:ext cx="461665" cy="461665"/>
          </a:xfrm>
          <a:prstGeom prst="rect">
            <a:avLst/>
          </a:prstGeom>
        </p:spPr>
      </p:pic>
      <p:sp>
        <p:nvSpPr>
          <p:cNvPr id="16" name="ZoneTexte 15">
            <a:extLst>
              <a:ext uri="{FF2B5EF4-FFF2-40B4-BE49-F238E27FC236}">
                <a16:creationId xmlns:a16="http://schemas.microsoft.com/office/drawing/2014/main" id="{CCFAE13C-9D9B-0E77-9151-7685562FA5E7}"/>
              </a:ext>
            </a:extLst>
          </p:cNvPr>
          <p:cNvSpPr txBox="1"/>
          <p:nvPr/>
        </p:nvSpPr>
        <p:spPr>
          <a:xfrm>
            <a:off x="1475740" y="2233105"/>
            <a:ext cx="7746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/doc</a:t>
            </a:r>
          </a:p>
        </p:txBody>
      </p:sp>
      <p:pic>
        <p:nvPicPr>
          <p:cNvPr id="17" name="Graphique 16">
            <a:extLst>
              <a:ext uri="{FF2B5EF4-FFF2-40B4-BE49-F238E27FC236}">
                <a16:creationId xmlns:a16="http://schemas.microsoft.com/office/drawing/2014/main" id="{DC0EA292-AA57-81C2-0AFC-72D3621609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49654" y="3628426"/>
            <a:ext cx="461665" cy="461665"/>
          </a:xfrm>
          <a:prstGeom prst="rect">
            <a:avLst/>
          </a:prstGeom>
        </p:spPr>
      </p:pic>
      <p:sp>
        <p:nvSpPr>
          <p:cNvPr id="18" name="ZoneTexte 17">
            <a:extLst>
              <a:ext uri="{FF2B5EF4-FFF2-40B4-BE49-F238E27FC236}">
                <a16:creationId xmlns:a16="http://schemas.microsoft.com/office/drawing/2014/main" id="{06405A2D-D242-AF69-F4CE-949D25ED68F3}"/>
              </a:ext>
            </a:extLst>
          </p:cNvPr>
          <p:cNvSpPr txBox="1"/>
          <p:nvPr/>
        </p:nvSpPr>
        <p:spPr>
          <a:xfrm>
            <a:off x="1475740" y="3674592"/>
            <a:ext cx="1663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sourceCode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09EEC3EB-75FB-AD74-3E09-6FFBEB252CB2}"/>
              </a:ext>
            </a:extLst>
          </p:cNvPr>
          <p:cNvSpPr txBox="1"/>
          <p:nvPr/>
        </p:nvSpPr>
        <p:spPr>
          <a:xfrm>
            <a:off x="1498600" y="5608764"/>
            <a:ext cx="2532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TPI-KevinAvdylaj.zip</a:t>
            </a:r>
          </a:p>
        </p:txBody>
      </p:sp>
      <p:pic>
        <p:nvPicPr>
          <p:cNvPr id="22" name="Graphique 21">
            <a:extLst>
              <a:ext uri="{FF2B5EF4-FFF2-40B4-BE49-F238E27FC236}">
                <a16:creationId xmlns:a16="http://schemas.microsoft.com/office/drawing/2014/main" id="{B913896F-A4E8-DD8E-8049-8EBC8D78A28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05365" y="5562597"/>
            <a:ext cx="415499" cy="415499"/>
          </a:xfrm>
          <a:prstGeom prst="rect">
            <a:avLst/>
          </a:prstGeom>
        </p:spPr>
      </p:pic>
      <p:pic>
        <p:nvPicPr>
          <p:cNvPr id="23" name="Graphique 22">
            <a:extLst>
              <a:ext uri="{FF2B5EF4-FFF2-40B4-BE49-F238E27FC236}">
                <a16:creationId xmlns:a16="http://schemas.microsoft.com/office/drawing/2014/main" id="{E72065B8-AE5F-8CA5-C4DD-E13AEBF014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46841" y="2613388"/>
            <a:ext cx="461665" cy="461665"/>
          </a:xfrm>
          <a:prstGeom prst="rect">
            <a:avLst/>
          </a:prstGeom>
        </p:spPr>
      </p:pic>
      <p:sp>
        <p:nvSpPr>
          <p:cNvPr id="24" name="ZoneTexte 23">
            <a:extLst>
              <a:ext uri="{FF2B5EF4-FFF2-40B4-BE49-F238E27FC236}">
                <a16:creationId xmlns:a16="http://schemas.microsoft.com/office/drawing/2014/main" id="{5A346A63-E3CC-E9A0-0915-FA55CEEAC083}"/>
              </a:ext>
            </a:extLst>
          </p:cNvPr>
          <p:cNvSpPr txBox="1"/>
          <p:nvPr/>
        </p:nvSpPr>
        <p:spPr>
          <a:xfrm>
            <a:off x="1972927" y="2659554"/>
            <a:ext cx="8921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PDFs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25" name="Graphique 24">
            <a:extLst>
              <a:ext uri="{FF2B5EF4-FFF2-40B4-BE49-F238E27FC236}">
                <a16:creationId xmlns:a16="http://schemas.microsoft.com/office/drawing/2014/main" id="{33782AC3-B8B1-C941-925C-6F82DE4510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46841" y="3070588"/>
            <a:ext cx="461665" cy="461665"/>
          </a:xfrm>
          <a:prstGeom prst="rect">
            <a:avLst/>
          </a:prstGeom>
        </p:spPr>
      </p:pic>
      <p:sp>
        <p:nvSpPr>
          <p:cNvPr id="26" name="ZoneTexte 25">
            <a:extLst>
              <a:ext uri="{FF2B5EF4-FFF2-40B4-BE49-F238E27FC236}">
                <a16:creationId xmlns:a16="http://schemas.microsoft.com/office/drawing/2014/main" id="{3CF77FB3-F37F-A24E-C6B6-D82A4514D7B8}"/>
              </a:ext>
            </a:extLst>
          </p:cNvPr>
          <p:cNvSpPr txBox="1"/>
          <p:nvPr/>
        </p:nvSpPr>
        <p:spPr>
          <a:xfrm>
            <a:off x="1972927" y="3116754"/>
            <a:ext cx="1265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/Sources</a:t>
            </a:r>
          </a:p>
        </p:txBody>
      </p:sp>
      <p:pic>
        <p:nvPicPr>
          <p:cNvPr id="27" name="Graphique 26">
            <a:extLst>
              <a:ext uri="{FF2B5EF4-FFF2-40B4-BE49-F238E27FC236}">
                <a16:creationId xmlns:a16="http://schemas.microsoft.com/office/drawing/2014/main" id="{0D2D9AC7-0611-1484-A0DC-26567820D2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46841" y="4076428"/>
            <a:ext cx="461665" cy="461665"/>
          </a:xfrm>
          <a:prstGeom prst="rect">
            <a:avLst/>
          </a:prstGeom>
        </p:spPr>
      </p:pic>
      <p:sp>
        <p:nvSpPr>
          <p:cNvPr id="28" name="ZoneTexte 27">
            <a:extLst>
              <a:ext uri="{FF2B5EF4-FFF2-40B4-BE49-F238E27FC236}">
                <a16:creationId xmlns:a16="http://schemas.microsoft.com/office/drawing/2014/main" id="{DF8679F8-6D41-8379-E47E-FF92FC0B640E}"/>
              </a:ext>
            </a:extLst>
          </p:cNvPr>
          <p:cNvSpPr txBox="1"/>
          <p:nvPr/>
        </p:nvSpPr>
        <p:spPr>
          <a:xfrm>
            <a:off x="1972927" y="4122594"/>
            <a:ext cx="1014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/server</a:t>
            </a:r>
          </a:p>
        </p:txBody>
      </p:sp>
      <p:pic>
        <p:nvPicPr>
          <p:cNvPr id="29" name="Graphique 28">
            <a:extLst>
              <a:ext uri="{FF2B5EF4-FFF2-40B4-BE49-F238E27FC236}">
                <a16:creationId xmlns:a16="http://schemas.microsoft.com/office/drawing/2014/main" id="{91342C86-8308-15B5-9C7C-648DDF2921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46841" y="4533628"/>
            <a:ext cx="461665" cy="461665"/>
          </a:xfrm>
          <a:prstGeom prst="rect">
            <a:avLst/>
          </a:prstGeom>
        </p:spPr>
      </p:pic>
      <p:sp>
        <p:nvSpPr>
          <p:cNvPr id="30" name="ZoneTexte 29">
            <a:extLst>
              <a:ext uri="{FF2B5EF4-FFF2-40B4-BE49-F238E27FC236}">
                <a16:creationId xmlns:a16="http://schemas.microsoft.com/office/drawing/2014/main" id="{72E87C7B-0F60-1F99-E824-154FAA68390F}"/>
              </a:ext>
            </a:extLst>
          </p:cNvPr>
          <p:cNvSpPr txBox="1"/>
          <p:nvPr/>
        </p:nvSpPr>
        <p:spPr>
          <a:xfrm>
            <a:off x="1972927" y="4579794"/>
            <a:ext cx="1265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/app</a:t>
            </a:r>
          </a:p>
        </p:txBody>
      </p:sp>
      <p:pic>
        <p:nvPicPr>
          <p:cNvPr id="32" name="Graphique 31">
            <a:extLst>
              <a:ext uri="{FF2B5EF4-FFF2-40B4-BE49-F238E27FC236}">
                <a16:creationId xmlns:a16="http://schemas.microsoft.com/office/drawing/2014/main" id="{9B504F88-7ACE-CFE1-D50E-C8A3031CB6B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595120" y="5016247"/>
            <a:ext cx="428626" cy="428626"/>
          </a:xfrm>
          <a:prstGeom prst="rect">
            <a:avLst/>
          </a:prstGeom>
        </p:spPr>
      </p:pic>
      <p:sp>
        <p:nvSpPr>
          <p:cNvPr id="38" name="ZoneTexte 37">
            <a:extLst>
              <a:ext uri="{FF2B5EF4-FFF2-40B4-BE49-F238E27FC236}">
                <a16:creationId xmlns:a16="http://schemas.microsoft.com/office/drawing/2014/main" id="{8C38359F-15B7-5421-0596-A61B7C946EF0}"/>
              </a:ext>
            </a:extLst>
          </p:cNvPr>
          <p:cNvSpPr txBox="1"/>
          <p:nvPr/>
        </p:nvSpPr>
        <p:spPr>
          <a:xfrm>
            <a:off x="1965306" y="5051962"/>
            <a:ext cx="2027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fichiers docker</a:t>
            </a:r>
          </a:p>
        </p:txBody>
      </p:sp>
      <p:sp>
        <p:nvSpPr>
          <p:cNvPr id="40" name="Rectangle : coins arrondis 39">
            <a:extLst>
              <a:ext uri="{FF2B5EF4-FFF2-40B4-BE49-F238E27FC236}">
                <a16:creationId xmlns:a16="http://schemas.microsoft.com/office/drawing/2014/main" id="{12443310-D105-389E-99BA-ECCDC2220C6C}"/>
              </a:ext>
            </a:extLst>
          </p:cNvPr>
          <p:cNvSpPr/>
          <p:nvPr/>
        </p:nvSpPr>
        <p:spPr>
          <a:xfrm>
            <a:off x="685472" y="1903088"/>
            <a:ext cx="3551248" cy="4490092"/>
          </a:xfrm>
          <a:prstGeom prst="roundRect">
            <a:avLst>
              <a:gd name="adj" fmla="val 6557"/>
            </a:avLst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42" name="Connecteur : en angle 41">
            <a:extLst>
              <a:ext uri="{FF2B5EF4-FFF2-40B4-BE49-F238E27FC236}">
                <a16:creationId xmlns:a16="http://schemas.microsoft.com/office/drawing/2014/main" id="{5346B4F9-F55C-32BC-6BE6-258DAA9E71AE}"/>
              </a:ext>
            </a:extLst>
          </p:cNvPr>
          <p:cNvCxnSpPr>
            <a:stCxn id="23" idx="1"/>
            <a:endCxn id="15" idx="2"/>
          </p:cNvCxnSpPr>
          <p:nvPr/>
        </p:nvCxnSpPr>
        <p:spPr>
          <a:xfrm rot="10800000">
            <a:off x="1280487" y="2648605"/>
            <a:ext cx="266354" cy="195617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Connecteur : en angle 43">
            <a:extLst>
              <a:ext uri="{FF2B5EF4-FFF2-40B4-BE49-F238E27FC236}">
                <a16:creationId xmlns:a16="http://schemas.microsoft.com/office/drawing/2014/main" id="{B7DFD7A7-2DEF-D01C-341E-6E35317224E7}"/>
              </a:ext>
            </a:extLst>
          </p:cNvPr>
          <p:cNvCxnSpPr>
            <a:stCxn id="25" idx="1"/>
            <a:endCxn id="15" idx="2"/>
          </p:cNvCxnSpPr>
          <p:nvPr/>
        </p:nvCxnSpPr>
        <p:spPr>
          <a:xfrm rot="10800000">
            <a:off x="1280487" y="2648605"/>
            <a:ext cx="266354" cy="652817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Connecteur : en angle 45">
            <a:extLst>
              <a:ext uri="{FF2B5EF4-FFF2-40B4-BE49-F238E27FC236}">
                <a16:creationId xmlns:a16="http://schemas.microsoft.com/office/drawing/2014/main" id="{44A5A3B2-187D-FF32-678A-25DF1DB09E8D}"/>
              </a:ext>
            </a:extLst>
          </p:cNvPr>
          <p:cNvCxnSpPr>
            <a:cxnSpLocks/>
            <a:stCxn id="27" idx="1"/>
            <a:endCxn id="17" idx="2"/>
          </p:cNvCxnSpPr>
          <p:nvPr/>
        </p:nvCxnSpPr>
        <p:spPr>
          <a:xfrm rot="10800000">
            <a:off x="1280487" y="4090091"/>
            <a:ext cx="266354" cy="217170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Connecteur : en angle 47">
            <a:extLst>
              <a:ext uri="{FF2B5EF4-FFF2-40B4-BE49-F238E27FC236}">
                <a16:creationId xmlns:a16="http://schemas.microsoft.com/office/drawing/2014/main" id="{2803B2C6-6F0D-D529-C0B0-789A140F3728}"/>
              </a:ext>
            </a:extLst>
          </p:cNvPr>
          <p:cNvCxnSpPr>
            <a:cxnSpLocks/>
            <a:stCxn id="29" idx="1"/>
            <a:endCxn id="17" idx="2"/>
          </p:cNvCxnSpPr>
          <p:nvPr/>
        </p:nvCxnSpPr>
        <p:spPr>
          <a:xfrm rot="10800000">
            <a:off x="1280487" y="4090091"/>
            <a:ext cx="266354" cy="674370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Connecteur : en angle 51">
            <a:extLst>
              <a:ext uri="{FF2B5EF4-FFF2-40B4-BE49-F238E27FC236}">
                <a16:creationId xmlns:a16="http://schemas.microsoft.com/office/drawing/2014/main" id="{7BFC752B-3720-12EE-F22B-929AC3B107C0}"/>
              </a:ext>
            </a:extLst>
          </p:cNvPr>
          <p:cNvCxnSpPr>
            <a:cxnSpLocks/>
            <a:stCxn id="32" idx="1"/>
            <a:endCxn id="17" idx="2"/>
          </p:cNvCxnSpPr>
          <p:nvPr/>
        </p:nvCxnSpPr>
        <p:spPr>
          <a:xfrm rot="10800000">
            <a:off x="1280488" y="4090092"/>
            <a:ext cx="314633" cy="1140469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1865086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</TotalTime>
  <Words>39</Words>
  <Application>Microsoft Office PowerPoint</Application>
  <PresentationFormat>Grand écran</PresentationFormat>
  <Paragraphs>19</Paragraphs>
  <Slides>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</vt:i4>
      </vt:variant>
    </vt:vector>
  </HeadingPairs>
  <TitlesOfParts>
    <vt:vector size="8" baseType="lpstr">
      <vt:lpstr>Inter</vt:lpstr>
      <vt:lpstr>Calibri Light</vt:lpstr>
      <vt:lpstr>Arial</vt:lpstr>
      <vt:lpstr>Calibri</vt:lpstr>
      <vt:lpstr>Thème Office</vt:lpstr>
      <vt:lpstr>Présentation PowerPoint</vt:lpstr>
      <vt:lpstr>Présentation PowerPoint</vt:lpstr>
      <vt:lpstr>Présentation PowerPoint</vt:lpstr>
    </vt:vector>
  </TitlesOfParts>
  <Company>DGEP - Etat de Vaud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Kevin Daddy Avdylaj</dc:creator>
  <cp:lastModifiedBy>Kevin Daddy Avdylaj</cp:lastModifiedBy>
  <cp:revision>3</cp:revision>
  <dcterms:created xsi:type="dcterms:W3CDTF">2024-06-06T11:19:42Z</dcterms:created>
  <dcterms:modified xsi:type="dcterms:W3CDTF">2024-06-06T13:46:04Z</dcterms:modified>
</cp:coreProperties>
</file>

<file path=docProps/thumbnail.jpeg>
</file>